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70" r:id="rId4"/>
    <p:sldId id="266" r:id="rId5"/>
    <p:sldId id="274" r:id="rId6"/>
    <p:sldId id="275" r:id="rId7"/>
    <p:sldId id="276" r:id="rId8"/>
    <p:sldId id="277" r:id="rId9"/>
    <p:sldId id="259" r:id="rId10"/>
    <p:sldId id="264" r:id="rId11"/>
    <p:sldId id="271" r:id="rId12"/>
    <p:sldId id="272" r:id="rId13"/>
    <p:sldId id="273" r:id="rId14"/>
    <p:sldId id="258" r:id="rId15"/>
    <p:sldId id="268" r:id="rId16"/>
    <p:sldId id="261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00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39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1026" name="Picture 2" descr="E:\Projects\Prometheus\Stuff\LOGO Fox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67" y="3789040"/>
            <a:ext cx="3168754" cy="25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Vicky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119504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Professionelle Präsentation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Projektplanung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Saubere Dokumentation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Erfahrung Level Design</a:t>
                      </a:r>
                      <a:endParaRPr lang="de-DE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der Level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/ Erstellung UI</a:t>
                      </a:r>
                      <a:endParaRPr lang="de-DE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Julian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259378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Eigenen Style entwickeln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Architektur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Layout </a:t>
                      </a:r>
                      <a:endParaRPr lang="de-DE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in den geplanten </a:t>
                      </a:r>
                      <a:r>
                        <a:rPr lang="de-DE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Artstyle</a:t>
                      </a: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konvertieren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animieren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Gegnerzeichnen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7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BEN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203451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Monsterdesign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Mechanismen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Sound &amp; Musik</a:t>
                      </a:r>
                      <a:endParaRPr lang="de-DE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Environments erstellen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Background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Music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Bewegungssounds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Levelkonzept</a:t>
                      </a: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</a:t>
            </a:r>
            <a:r>
              <a:rPr lang="de-DE" sz="3600" dirty="0" err="1" smtClean="0">
                <a:latin typeface="Xtra" panose="00000400000000000000" pitchFamily="2" charset="0"/>
              </a:rPr>
              <a:t>dennis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30411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Steuerung</a:t>
                      </a:r>
                      <a:endParaRPr lang="de-DE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Fine Tuning der Bewegungen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Gefahren für den Spieler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integrieren</a:t>
                      </a: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Noch FC einfügen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Xtra" panose="00000400000000000000" pitchFamily="2" charset="0"/>
              </a:rPr>
              <a:t>FeatureCards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Vielen Dank!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Referenzen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3074" name="Picture 2" descr="E:\Projects\Prometheus\Stuff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371974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rojects\Prometheus\Stuff\NES_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276872"/>
            <a:ext cx="2698855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Genre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Setting</a:t>
            </a:r>
          </a:p>
          <a:p>
            <a:pPr marL="0" indent="0">
              <a:buNone/>
            </a:pPr>
            <a:r>
              <a:rPr lang="de-DE" dirty="0" smtClean="0"/>
              <a:t>Plattform</a:t>
            </a:r>
          </a:p>
          <a:p>
            <a:pPr marL="0" indent="0">
              <a:buNone/>
            </a:pPr>
            <a:r>
              <a:rPr lang="de-DE" dirty="0" smtClean="0"/>
              <a:t>Spieler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Zielgruppe</a:t>
            </a:r>
          </a:p>
          <a:p>
            <a:pPr marL="0" indent="0">
              <a:buNone/>
            </a:pPr>
            <a:r>
              <a:rPr lang="de-DE" dirty="0" smtClean="0"/>
              <a:t>Art Style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Perspektive</a:t>
            </a:r>
          </a:p>
          <a:p>
            <a:pPr marL="0" indent="0">
              <a:buNone/>
            </a:pPr>
            <a:r>
              <a:rPr lang="de-DE" dirty="0"/>
              <a:t>Engine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KEY FACTS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15816" y="2204864"/>
            <a:ext cx="4464496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>Adventure Plattformer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antike, griechische </a:t>
            </a:r>
            <a:r>
              <a:rPr lang="de-DE" dirty="0" smtClean="0"/>
              <a:t>Mythologie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PC mit </a:t>
            </a:r>
            <a:r>
              <a:rPr lang="de-DE" dirty="0" smtClean="0"/>
              <a:t>Tastatur</a:t>
            </a:r>
          </a:p>
          <a:p>
            <a:pPr marL="0" indent="0">
              <a:buNone/>
            </a:pPr>
            <a:r>
              <a:rPr lang="de-DE" dirty="0" smtClean="0"/>
              <a:t>Einzelspieler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12+ Jahre</a:t>
            </a:r>
          </a:p>
          <a:p>
            <a:pPr marL="0" indent="0">
              <a:buNone/>
            </a:pPr>
            <a:r>
              <a:rPr lang="de-DE" dirty="0"/>
              <a:t>2D </a:t>
            </a:r>
            <a:r>
              <a:rPr lang="de-DE" dirty="0" err="1"/>
              <a:t>Comicart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Side </a:t>
            </a:r>
            <a:r>
              <a:rPr lang="de-DE" dirty="0" err="1"/>
              <a:t>Scroller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Story Prometheus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7584" y="2348880"/>
            <a:ext cx="51635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de-DE" dirty="0" smtClean="0"/>
              <a:t> ein </a:t>
            </a:r>
            <a:r>
              <a:rPr lang="de-DE" dirty="0"/>
              <a:t>Titan der griechischen </a:t>
            </a:r>
            <a:r>
              <a:rPr lang="de-DE" dirty="0" smtClean="0"/>
              <a:t>Mythologie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 Bedeutung </a:t>
            </a:r>
            <a:r>
              <a:rPr lang="de-DE" dirty="0"/>
              <a:t>„der Vorausdenkende</a:t>
            </a:r>
            <a:r>
              <a:rPr lang="de-DE" dirty="0" smtClean="0"/>
              <a:t>“</a:t>
            </a:r>
          </a:p>
          <a:p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 Erschaffer </a:t>
            </a:r>
            <a:r>
              <a:rPr lang="de-DE" dirty="0"/>
              <a:t>der Menschen nach seinem </a:t>
            </a:r>
            <a:r>
              <a:rPr lang="de-DE" dirty="0" smtClean="0"/>
              <a:t>Ebenbild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 widersetzt </a:t>
            </a:r>
            <a:r>
              <a:rPr lang="de-DE" dirty="0"/>
              <a:t>sich </a:t>
            </a:r>
            <a:r>
              <a:rPr lang="de-DE" dirty="0" smtClean="0"/>
              <a:t>Zeus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>
                <a:solidFill>
                  <a:schemeClr val="accent5"/>
                </a:solidFill>
              </a:rPr>
              <a:t> bringt </a:t>
            </a:r>
            <a:r>
              <a:rPr lang="de-DE" dirty="0">
                <a:solidFill>
                  <a:schemeClr val="accent5"/>
                </a:solidFill>
              </a:rPr>
              <a:t>das Feuer </a:t>
            </a:r>
            <a:r>
              <a:rPr lang="de-DE" dirty="0" smtClean="0">
                <a:solidFill>
                  <a:schemeClr val="accent5"/>
                </a:solidFill>
              </a:rPr>
              <a:t>zurück</a:t>
            </a:r>
          </a:p>
          <a:p>
            <a:pPr>
              <a:buFontTx/>
              <a:buChar char="-"/>
            </a:pPr>
            <a:endParaRPr lang="de-DE" dirty="0">
              <a:solidFill>
                <a:schemeClr val="accent5"/>
              </a:solidFill>
            </a:endParaRPr>
          </a:p>
          <a:p>
            <a:pPr>
              <a:buFontTx/>
              <a:buChar char="-"/>
            </a:pPr>
            <a:r>
              <a:rPr lang="de-DE" dirty="0" smtClean="0"/>
              <a:t> wird </a:t>
            </a:r>
            <a:r>
              <a:rPr lang="de-DE" dirty="0"/>
              <a:t>an den Kaukasus festgeschmiedet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Einblick ins Game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4178"/>
            <a:ext cx="7032030" cy="3955516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+mj-lt"/>
              </a:rPr>
              <a:t>Artstyle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+mj-lt"/>
              </a:rPr>
              <a:t>Artstyle</a:t>
            </a:r>
            <a:endParaRPr lang="de-DE" sz="3600" dirty="0">
              <a:latin typeface="+mj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Handgezeichnete Charaktere</a:t>
            </a:r>
          </a:p>
          <a:p>
            <a:pPr lvl="1"/>
            <a:r>
              <a:rPr lang="de-DE" dirty="0" smtClean="0"/>
              <a:t>Qualität &gt; Quantität</a:t>
            </a:r>
          </a:p>
          <a:p>
            <a:pPr lvl="1"/>
            <a:r>
              <a:rPr lang="de-DE" dirty="0" smtClean="0"/>
              <a:t>Erkennbare Verhaltensmuster</a:t>
            </a:r>
          </a:p>
          <a:p>
            <a:r>
              <a:rPr lang="de-DE" dirty="0" smtClean="0"/>
              <a:t>Zurückbringen der Flamme </a:t>
            </a:r>
            <a:r>
              <a:rPr lang="de-DE" dirty="0" smtClean="0">
                <a:sym typeface="Wingdings" panose="05000000000000000000" pitchFamily="2" charset="2"/>
              </a:rPr>
              <a:t> Leuchtkraft</a:t>
            </a:r>
          </a:p>
          <a:p>
            <a:pPr lvl="1"/>
            <a:r>
              <a:rPr lang="de-DE" dirty="0" err="1"/>
              <a:t>Apotheon</a:t>
            </a:r>
            <a:r>
              <a:rPr lang="de-DE" dirty="0"/>
              <a:t>: Farbumkehrung, strahlende </a:t>
            </a:r>
            <a:r>
              <a:rPr lang="de-DE" dirty="0" smtClean="0"/>
              <a:t>Hintergründe</a:t>
            </a:r>
          </a:p>
          <a:p>
            <a:pPr lvl="1"/>
            <a:r>
              <a:rPr lang="de-DE" dirty="0" smtClean="0"/>
              <a:t>Kontraste!</a:t>
            </a:r>
            <a:endParaRPr lang="de-DE" dirty="0"/>
          </a:p>
          <a:p>
            <a:r>
              <a:rPr lang="de-DE" dirty="0" smtClean="0"/>
              <a:t>Verniedlichung von Figuren (DK, </a:t>
            </a:r>
            <a:r>
              <a:rPr lang="de-DE" dirty="0" err="1" smtClean="0"/>
              <a:t>Yoshi‘s</a:t>
            </a:r>
            <a:r>
              <a:rPr lang="de-DE" dirty="0" smtClean="0"/>
              <a:t> Island, </a:t>
            </a:r>
            <a:r>
              <a:rPr lang="de-DE" dirty="0" err="1" smtClean="0"/>
              <a:t>u.a</a:t>
            </a:r>
            <a:r>
              <a:rPr lang="de-DE" dirty="0" smtClean="0"/>
              <a:t>) als Markenzeichen </a:t>
            </a:r>
            <a:r>
              <a:rPr lang="de-DE" dirty="0" smtClean="0">
                <a:sym typeface="Wingdings" panose="05000000000000000000" pitchFamily="2" charset="2"/>
              </a:rPr>
              <a:t> Nähe zur Vorlage, aber eigenständiger in der Darstellung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Emotion &amp; Animation: lebendige, narrative Figuren (Kid </a:t>
            </a:r>
            <a:r>
              <a:rPr lang="de-DE" dirty="0" err="1" smtClean="0">
                <a:sym typeface="Wingdings" panose="05000000000000000000" pitchFamily="2" charset="2"/>
              </a:rPr>
              <a:t>Icarus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Uprising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59107"/>
            <a:ext cx="5760640" cy="4320480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+mj-lt"/>
              </a:rPr>
              <a:t>Konzeptzeichnungen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6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+mj-lt"/>
              </a:rPr>
              <a:t>Für den Prototyp</a:t>
            </a:r>
            <a:endParaRPr lang="de-DE" sz="3600" dirty="0">
              <a:latin typeface="+mj-lt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59107"/>
            <a:ext cx="3763141" cy="4766646"/>
          </a:xfrm>
        </p:spPr>
      </p:pic>
    </p:spTree>
    <p:extLst>
      <p:ext uri="{BB962C8B-B14F-4D97-AF65-F5344CB8AC3E}">
        <p14:creationId xmlns:p14="http://schemas.microsoft.com/office/powerpoint/2010/main" val="1681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Julian		- Artist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Ben		- Game Design, Audio, Artist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Dennis	- Programmierer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Vicky		- Game Design, Game Producer, Level 			  Design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Das </a:t>
            </a:r>
            <a:r>
              <a:rPr lang="de-DE" sz="3600" dirty="0" err="1" smtClean="0">
                <a:latin typeface="Xtra" panose="00000400000000000000" pitchFamily="2" charset="0"/>
              </a:rPr>
              <a:t>team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232</Words>
  <Application>Microsoft Office PowerPoint</Application>
  <PresentationFormat>Bildschirmpräsentation (4:3)</PresentationFormat>
  <Paragraphs>119</Paragraphs>
  <Slides>16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29</cp:revision>
  <dcterms:created xsi:type="dcterms:W3CDTF">2019-05-25T07:17:15Z</dcterms:created>
  <dcterms:modified xsi:type="dcterms:W3CDTF">2019-05-27T08:26:34Z</dcterms:modified>
</cp:coreProperties>
</file>